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386E-68E8-46D7-9C05-FAC01210DACD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EA61-BEBA-498E-B10F-85D5D6C02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major-landforms-of-the-earth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major-landforms-of-the-earth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major-landforms-of-the-earth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major-landforms-of-the-earth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major-landforms-of-the-earth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199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major-landforms-of-the-earth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major-landforms-of-the-earth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major-landforms-of-the-earth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major-landforms-of-the-earth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major-landforms-of-the-earth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major-landforms-of-the-earth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9154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major-landforms-of-the-earth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major-landforms-of-the-earth-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1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ch\Downloads\major-landforms-of-the-earth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major-landforms-of-the-earth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major-landforms-of-the-earth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major-landforms-of-the-earth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8</cp:revision>
  <dcterms:created xsi:type="dcterms:W3CDTF">2019-11-22T17:27:40Z</dcterms:created>
  <dcterms:modified xsi:type="dcterms:W3CDTF">2019-11-24T17:05:01Z</dcterms:modified>
</cp:coreProperties>
</file>